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9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7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7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1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5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2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D4319-EA51-2841-A789-6E56D6B12632}" type="datetimeFigureOut">
              <a:rPr lang="en-US" smtClean="0"/>
              <a:t>07/06/2014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79A-F00F-3F4C-8FC0-1747277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4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2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8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7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1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5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5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8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</cp:revision>
  <dcterms:created xsi:type="dcterms:W3CDTF">2014-06-07T18:32:43Z</dcterms:created>
  <dcterms:modified xsi:type="dcterms:W3CDTF">2014-06-07T18:33:49Z</dcterms:modified>
</cp:coreProperties>
</file>